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D37CC-83E2-423E-938F-24793B795EC8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F5A5D-5B48-49E3-8010-34B922CFD6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1E8-AA3F-4143-9DC7-A849591F811C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10F-E050-4FB1-BD6C-E99EE62339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1E8-AA3F-4143-9DC7-A849591F811C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10F-E050-4FB1-BD6C-E99EE62339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1E8-AA3F-4143-9DC7-A849591F811C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10F-E050-4FB1-BD6C-E99EE62339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1E8-AA3F-4143-9DC7-A849591F811C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10F-E050-4FB1-BD6C-E99EE62339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1E8-AA3F-4143-9DC7-A849591F811C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10F-E050-4FB1-BD6C-E99EE62339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1E8-AA3F-4143-9DC7-A849591F811C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10F-E050-4FB1-BD6C-E99EE62339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1E8-AA3F-4143-9DC7-A849591F811C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10F-E050-4FB1-BD6C-E99EE62339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1E8-AA3F-4143-9DC7-A849591F811C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10F-E050-4FB1-BD6C-E99EE62339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1E8-AA3F-4143-9DC7-A849591F811C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10F-E050-4FB1-BD6C-E99EE62339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1E8-AA3F-4143-9DC7-A849591F811C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10F-E050-4FB1-BD6C-E99EE62339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1E8-AA3F-4143-9DC7-A849591F811C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F2C10F-E050-4FB1-BD6C-E99EE62339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3A01E8-AA3F-4143-9DC7-A849591F811C}" type="datetimeFigureOut">
              <a:rPr lang="cs-CZ" smtClean="0"/>
              <a:pPr/>
              <a:t>9.4.2014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F2C10F-E050-4FB1-BD6C-E99EE623394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PowerPoint_Presentation3.pptx"/><Relationship Id="rId5" Type="http://schemas.openxmlformats.org/officeDocument/2006/relationships/package" Target="../embeddings/Microsoft_Office_PowerPoint_Presentation2.pptx"/><Relationship Id="rId4" Type="http://schemas.openxmlformats.org/officeDocument/2006/relationships/oleObject" Target="../embeddings/Microsoft_Office_PowerPoint_97-2003_Presentation1.pp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SEMINÁŘ  VÝBORU PRO ŽIVOTNÍ PROSTŘEDÍ „Odpady a obaly, stav a praxe“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Recyklace vybraných druhotných surovin (odpadů) 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šrot, sklo, plasty a papír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V. Toman, </a:t>
            </a:r>
            <a:r>
              <a:rPr lang="cs-CZ" dirty="0" err="1" smtClean="0">
                <a:solidFill>
                  <a:srgbClr val="FF0000"/>
                </a:solidFill>
              </a:rPr>
              <a:t>D.Pukrábková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L</a:t>
            </a:r>
            <a:r>
              <a:rPr lang="cs-CZ" dirty="0" smtClean="0">
                <a:solidFill>
                  <a:srgbClr val="FF0000"/>
                </a:solidFill>
              </a:rPr>
              <a:t>.Špaček, </a:t>
            </a:r>
            <a:r>
              <a:rPr lang="cs-CZ" dirty="0" err="1" smtClean="0">
                <a:solidFill>
                  <a:srgbClr val="FF0000"/>
                </a:solidFill>
              </a:rPr>
              <a:t>J.Tymich</a:t>
            </a:r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Praha 10.4.2014, Poslanecká sněmovna</a:t>
            </a:r>
          </a:p>
          <a:p>
            <a:pPr algn="ctr"/>
            <a:endParaRPr lang="cs-CZ" dirty="0"/>
          </a:p>
        </p:txBody>
      </p:sp>
      <p:graphicFrame>
        <p:nvGraphicFramePr>
          <p:cNvPr id="4" name="Objek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84168" y="5805264"/>
          <a:ext cx="914400" cy="792163"/>
        </p:xfrm>
        <a:graphic>
          <a:graphicData uri="http://schemas.openxmlformats.org/presentationml/2006/ole">
            <p:oleObj spid="_x0000_s1026" name="Presentation" showAsIcon="1" r:id="rId3" imgW="914400" imgH="792360" progId="PowerPoint.Show.12">
              <p:embed/>
            </p:oleObj>
          </a:graphicData>
        </a:graphic>
      </p:graphicFrame>
      <p:graphicFrame>
        <p:nvGraphicFramePr>
          <p:cNvPr id="5" name="Objek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35896" y="5733256"/>
          <a:ext cx="914400" cy="792163"/>
        </p:xfrm>
        <a:graphic>
          <a:graphicData uri="http://schemas.openxmlformats.org/presentationml/2006/ole">
            <p:oleObj spid="_x0000_s1027" name="Presentation" showAsIcon="1" r:id="rId4" imgW="914400" imgH="792360" progId="PowerPoint.Show.8">
              <p:embed/>
            </p:oleObj>
          </a:graphicData>
        </a:graphic>
      </p:graphicFrame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95736" y="5805264"/>
          <a:ext cx="914400" cy="792163"/>
        </p:xfrm>
        <a:graphic>
          <a:graphicData uri="http://schemas.openxmlformats.org/presentationml/2006/ole">
            <p:oleObj spid="_x0000_s1029" name="Presentation" showAsIcon="1" r:id="rId5" imgW="914400" imgH="792360" progId="PowerPoint.Show.12">
              <p:embed/>
            </p:oleObj>
          </a:graphicData>
        </a:graphic>
      </p:graphicFrame>
      <p:graphicFrame>
        <p:nvGraphicFramePr>
          <p:cNvPr id="8" name="Objek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88024" y="5805264"/>
          <a:ext cx="914400" cy="792163"/>
        </p:xfrm>
        <a:graphic>
          <a:graphicData uri="http://schemas.openxmlformats.org/presentationml/2006/ole">
            <p:oleObj spid="_x0000_s1030" name="Presentation" showAsIcon="1" r:id="rId6" imgW="914400" imgH="79236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42</Words>
  <Application>Microsoft Office PowerPoint</Application>
  <PresentationFormat>Předvádění na obrazovce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Tok</vt:lpstr>
      <vt:lpstr>Microsoft Office PowerPoint Presentation</vt:lpstr>
      <vt:lpstr>Presentation</vt:lpstr>
      <vt:lpstr>SEMINÁŘ  VÝBORU PRO ŽIVOTNÍ PROSTŘEDÍ „Odpady a obaly, stav a praxe“ 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 VÝBORU PRO ŽIVOTNÍ PROSTŘEDÍ „Odpady a obaly stav a praxe“ </dc:title>
  <dc:creator>Jaroslav Tymich</dc:creator>
  <cp:lastModifiedBy>Jaroslav Tymich</cp:lastModifiedBy>
  <cp:revision>8</cp:revision>
  <dcterms:created xsi:type="dcterms:W3CDTF">2014-04-07T13:11:58Z</dcterms:created>
  <dcterms:modified xsi:type="dcterms:W3CDTF">2014-04-09T16:38:36Z</dcterms:modified>
</cp:coreProperties>
</file>